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in the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Step 1: </a:t>
            </a:r>
            <a:r>
              <a:rPr lang="en-US" dirty="0" smtClean="0"/>
              <a:t>Find landscape with sand in the picture.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&amp;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52" y="3378124"/>
            <a:ext cx="3666895" cy="2184476"/>
          </a:xfrm>
        </p:spPr>
      </p:pic>
      <p:sp>
        <p:nvSpPr>
          <p:cNvPr id="9" name="TextBox 8"/>
          <p:cNvSpPr txBox="1"/>
          <p:nvPr/>
        </p:nvSpPr>
        <p:spPr>
          <a:xfrm>
            <a:off x="5229917" y="2438400"/>
            <a:ext cx="25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 </a:t>
            </a:r>
            <a:r>
              <a:rPr lang="en-US" dirty="0" smtClean="0"/>
              <a:t>Open the picture in Photoshop.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Step 3: </a:t>
            </a:r>
            <a:r>
              <a:rPr lang="en-US" dirty="0" smtClean="0"/>
              <a:t>Make a new blank layer</a:t>
            </a:r>
          </a:p>
          <a:p>
            <a:pPr indent="0">
              <a:buNone/>
            </a:pPr>
            <a:r>
              <a:rPr lang="en-US" b="1" dirty="0" smtClean="0"/>
              <a:t>Step 4: </a:t>
            </a:r>
            <a:r>
              <a:rPr lang="en-US" dirty="0" smtClean="0"/>
              <a:t>Choose the eyedropper tool </a:t>
            </a:r>
            <a:endParaRPr lang="en-US" dirty="0"/>
          </a:p>
          <a:p>
            <a:pPr indent="0">
              <a:buNone/>
            </a:pPr>
            <a:r>
              <a:rPr lang="en-US" b="1" dirty="0" smtClean="0"/>
              <a:t>Step 5:</a:t>
            </a:r>
            <a:r>
              <a:rPr lang="en-US" dirty="0" smtClean="0"/>
              <a:t> choose a color while still in the eyedropper tool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3, 4, &amp;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Write in the sand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Blend Mode:</a:t>
            </a:r>
            <a:r>
              <a:rPr lang="en-US" dirty="0" smtClean="0"/>
              <a:t> Pin Light</a:t>
            </a:r>
          </a:p>
          <a:p>
            <a:r>
              <a:rPr lang="en-US" b="1" dirty="0" smtClean="0"/>
              <a:t>Opacity:</a:t>
            </a:r>
            <a:r>
              <a:rPr lang="en-US" dirty="0" smtClean="0"/>
              <a:t> 100</a:t>
            </a:r>
          </a:p>
          <a:p>
            <a:r>
              <a:rPr lang="en-US" b="1" dirty="0" smtClean="0"/>
              <a:t>Fill Opacity:</a:t>
            </a:r>
            <a:r>
              <a:rPr lang="en-US" dirty="0" smtClean="0"/>
              <a:t> 100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78361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Blending </a:t>
            </a:r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5" name="Content Placeholder 4" descr="Screen shot 2013-10-09 at 1.38.53 P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3" t="11147" r="19478" b="28209"/>
          <a:stretch/>
        </p:blipFill>
        <p:spPr/>
      </p:pic>
    </p:spTree>
    <p:extLst>
      <p:ext uri="{BB962C8B-B14F-4D97-AF65-F5344CB8AC3E}">
        <p14:creationId xmlns:p14="http://schemas.microsoft.com/office/powerpoint/2010/main" val="32933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Blend Mode:</a:t>
            </a:r>
            <a:r>
              <a:rPr lang="en-US" dirty="0" smtClean="0"/>
              <a:t> 63</a:t>
            </a:r>
          </a:p>
          <a:p>
            <a:r>
              <a:rPr lang="en-US" b="1" dirty="0" smtClean="0"/>
              <a:t>Distance:</a:t>
            </a:r>
            <a:r>
              <a:rPr lang="en-US" dirty="0" smtClean="0"/>
              <a:t> 7 </a:t>
            </a:r>
          </a:p>
          <a:p>
            <a:r>
              <a:rPr lang="en-US" b="1" dirty="0" smtClean="0"/>
              <a:t>Choke:</a:t>
            </a:r>
            <a:r>
              <a:rPr lang="en-US" dirty="0" smtClean="0"/>
              <a:t> 0</a:t>
            </a:r>
          </a:p>
          <a:p>
            <a:r>
              <a:rPr lang="en-US" b="1" dirty="0" smtClean="0"/>
              <a:t>Size: </a:t>
            </a:r>
            <a:r>
              <a:rPr lang="en-US" dirty="0" smtClean="0"/>
              <a:t>5</a:t>
            </a:r>
          </a:p>
          <a:p>
            <a:r>
              <a:rPr lang="en-US" b="1" dirty="0" smtClean="0"/>
              <a:t>Noise: </a:t>
            </a:r>
            <a:r>
              <a:rPr lang="en-US" dirty="0" smtClean="0"/>
              <a:t>0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Shadow</a:t>
            </a:r>
            <a:endParaRPr lang="en-US" dirty="0"/>
          </a:p>
        </p:txBody>
      </p:sp>
      <p:pic>
        <p:nvPicPr>
          <p:cNvPr id="5" name="Content Placeholder 4" descr="Screen shot 2013-10-09 at 2.37.12 P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9" t="15156" r="20505" b="26001"/>
          <a:stretch/>
        </p:blipFill>
        <p:spPr/>
      </p:pic>
    </p:spTree>
    <p:extLst>
      <p:ext uri="{BB962C8B-B14F-4D97-AF65-F5344CB8AC3E}">
        <p14:creationId xmlns:p14="http://schemas.microsoft.com/office/powerpoint/2010/main" val="934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276600" cy="3124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Style:</a:t>
            </a:r>
            <a:r>
              <a:rPr lang="en-US" dirty="0" smtClean="0"/>
              <a:t> Emboss</a:t>
            </a:r>
          </a:p>
          <a:p>
            <a:r>
              <a:rPr lang="en-US" b="1" dirty="0" smtClean="0"/>
              <a:t>Technique:</a:t>
            </a:r>
            <a:r>
              <a:rPr lang="en-US" dirty="0" smtClean="0"/>
              <a:t> Smooth</a:t>
            </a:r>
          </a:p>
          <a:p>
            <a:r>
              <a:rPr lang="en-US" b="1" dirty="0" smtClean="0"/>
              <a:t>Depth:</a:t>
            </a:r>
            <a:r>
              <a:rPr lang="en-US" dirty="0" smtClean="0"/>
              <a:t> 1</a:t>
            </a:r>
          </a:p>
          <a:p>
            <a:r>
              <a:rPr lang="en-US" b="1" dirty="0" smtClean="0"/>
              <a:t>Size:</a:t>
            </a:r>
            <a:r>
              <a:rPr lang="en-US" dirty="0" smtClean="0"/>
              <a:t> 3 </a:t>
            </a:r>
          </a:p>
          <a:p>
            <a:r>
              <a:rPr lang="en-US" b="1" dirty="0" smtClean="0"/>
              <a:t>Soften:</a:t>
            </a:r>
            <a:r>
              <a:rPr lang="en-US" dirty="0" smtClean="0"/>
              <a:t> 9 </a:t>
            </a:r>
          </a:p>
          <a:p>
            <a:r>
              <a:rPr lang="en-US" b="1" dirty="0" smtClean="0"/>
              <a:t>Highlight and Shadow Mode:</a:t>
            </a:r>
          </a:p>
          <a:p>
            <a:pPr marL="514350" lvl="1" indent="0">
              <a:buNone/>
            </a:pPr>
            <a:r>
              <a:rPr lang="en-US" dirty="0" smtClean="0"/>
              <a:t>75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Bevel and emboss</a:t>
            </a:r>
            <a:endParaRPr lang="en-US" dirty="0"/>
          </a:p>
        </p:txBody>
      </p:sp>
      <p:pic>
        <p:nvPicPr>
          <p:cNvPr id="5" name="Content Placeholder 4" descr="Screen shot 2013-10-09 at 1.39.07 P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5" t="13625" r="21028" b="27631"/>
          <a:stretch/>
        </p:blipFill>
        <p:spPr/>
      </p:pic>
    </p:spTree>
    <p:extLst>
      <p:ext uri="{BB962C8B-B14F-4D97-AF65-F5344CB8AC3E}">
        <p14:creationId xmlns:p14="http://schemas.microsoft.com/office/powerpoint/2010/main" val="36066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Pattern:</a:t>
            </a:r>
            <a:r>
              <a:rPr lang="en-US" dirty="0" smtClean="0"/>
              <a:t> Clouds</a:t>
            </a:r>
          </a:p>
          <a:p>
            <a:r>
              <a:rPr lang="en-US" b="1" dirty="0" smtClean="0"/>
              <a:t>Scale: </a:t>
            </a:r>
            <a:r>
              <a:rPr lang="en-US" dirty="0" smtClean="0"/>
              <a:t>43</a:t>
            </a:r>
          </a:p>
          <a:p>
            <a:r>
              <a:rPr lang="en-US" b="1" dirty="0" smtClean="0"/>
              <a:t>Depth: </a:t>
            </a:r>
            <a:r>
              <a:rPr lang="en-US" dirty="0" smtClean="0"/>
              <a:t>+34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pic>
        <p:nvPicPr>
          <p:cNvPr id="5" name="Content Placeholder 4" descr="Screen shot 2013-10-09 at 1.39.34 P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8" t="16025" r="22313" b="27450"/>
          <a:stretch/>
        </p:blipFill>
        <p:spPr/>
      </p:pic>
    </p:spTree>
    <p:extLst>
      <p:ext uri="{BB962C8B-B14F-4D97-AF65-F5344CB8AC3E}">
        <p14:creationId xmlns:p14="http://schemas.microsoft.com/office/powerpoint/2010/main" val="16771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Piece</a:t>
            </a:r>
            <a:endParaRPr lang="en-US" dirty="0"/>
          </a:p>
        </p:txBody>
      </p:sp>
      <p:pic>
        <p:nvPicPr>
          <p:cNvPr id="5" name="Picture Placeholder 4" descr="Writing In The San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Resize the image to 8x10</a:t>
            </a:r>
          </a:p>
          <a:p>
            <a:pPr marL="285750" indent="-285750" algn="l">
              <a:buFont typeface="Wingdings" charset="2"/>
              <a:buChar char="v"/>
            </a:pPr>
            <a:r>
              <a:rPr lang="en-US" dirty="0" smtClean="0"/>
              <a:t>Save as </a:t>
            </a:r>
            <a:r>
              <a:rPr lang="en-US" smtClean="0"/>
              <a:t>a JPG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6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8524</TotalTime>
  <Words>147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Writing in the sand</vt:lpstr>
      <vt:lpstr>Step 1 &amp; 2</vt:lpstr>
      <vt:lpstr>Steps 3, 4, &amp; 5</vt:lpstr>
      <vt:lpstr>Step 6</vt:lpstr>
      <vt:lpstr>The Blending Options</vt:lpstr>
      <vt:lpstr>Inner Shadow</vt:lpstr>
      <vt:lpstr>Bevel and emboss</vt:lpstr>
      <vt:lpstr>texture</vt:lpstr>
      <vt:lpstr>Final Piece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 the sand</dc:title>
  <dc:creator>Adobe</dc:creator>
  <cp:lastModifiedBy>Lara Rankin</cp:lastModifiedBy>
  <cp:revision>7</cp:revision>
  <dcterms:created xsi:type="dcterms:W3CDTF">2013-10-09T21:06:32Z</dcterms:created>
  <dcterms:modified xsi:type="dcterms:W3CDTF">2013-10-16T17:56:05Z</dcterms:modified>
</cp:coreProperties>
</file>