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36" d="100"/>
          <a:sy n="36" d="100"/>
        </p:scale>
        <p:origin x="-1496"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8350AA7-DF1B-4746-85BB-7B2CC66C31C9}" type="datetimeFigureOut">
              <a:rPr lang="en-US" smtClean="0"/>
              <a:t>10/30/13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0FA28-E896-AD49-AFAB-7E69910CC31A}" type="slidenum">
              <a:rPr lang="en-US" smtClean="0"/>
              <a:t>‹#›</a:t>
            </a:fld>
            <a:endParaRPr lang="en-US"/>
          </a:p>
        </p:txBody>
      </p:sp>
    </p:spTree>
    <p:extLst>
      <p:ext uri="{BB962C8B-B14F-4D97-AF65-F5344CB8AC3E}">
        <p14:creationId xmlns:p14="http://schemas.microsoft.com/office/powerpoint/2010/main" val="4120005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350AA7-DF1B-4746-85BB-7B2CC66C31C9}" type="datetimeFigureOut">
              <a:rPr lang="en-US" smtClean="0"/>
              <a:t>10/30/13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0FA28-E896-AD49-AFAB-7E69910CC31A}" type="slidenum">
              <a:rPr lang="en-US" smtClean="0"/>
              <a:t>‹#›</a:t>
            </a:fld>
            <a:endParaRPr lang="en-US"/>
          </a:p>
        </p:txBody>
      </p:sp>
    </p:spTree>
    <p:extLst>
      <p:ext uri="{BB962C8B-B14F-4D97-AF65-F5344CB8AC3E}">
        <p14:creationId xmlns:p14="http://schemas.microsoft.com/office/powerpoint/2010/main" val="3651071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350AA7-DF1B-4746-85BB-7B2CC66C31C9}" type="datetimeFigureOut">
              <a:rPr lang="en-US" smtClean="0"/>
              <a:t>10/30/13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0FA28-E896-AD49-AFAB-7E69910CC31A}" type="slidenum">
              <a:rPr lang="en-US" smtClean="0"/>
              <a:t>‹#›</a:t>
            </a:fld>
            <a:endParaRPr lang="en-US"/>
          </a:p>
        </p:txBody>
      </p:sp>
    </p:spTree>
    <p:extLst>
      <p:ext uri="{BB962C8B-B14F-4D97-AF65-F5344CB8AC3E}">
        <p14:creationId xmlns:p14="http://schemas.microsoft.com/office/powerpoint/2010/main" val="1043752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350AA7-DF1B-4746-85BB-7B2CC66C31C9}" type="datetimeFigureOut">
              <a:rPr lang="en-US" smtClean="0"/>
              <a:t>10/30/13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0FA28-E896-AD49-AFAB-7E69910CC31A}" type="slidenum">
              <a:rPr lang="en-US" smtClean="0"/>
              <a:t>‹#›</a:t>
            </a:fld>
            <a:endParaRPr lang="en-US"/>
          </a:p>
        </p:txBody>
      </p:sp>
    </p:spTree>
    <p:extLst>
      <p:ext uri="{BB962C8B-B14F-4D97-AF65-F5344CB8AC3E}">
        <p14:creationId xmlns:p14="http://schemas.microsoft.com/office/powerpoint/2010/main" val="2135795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350AA7-DF1B-4746-85BB-7B2CC66C31C9}" type="datetimeFigureOut">
              <a:rPr lang="en-US" smtClean="0"/>
              <a:t>10/30/13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0FA28-E896-AD49-AFAB-7E69910CC31A}" type="slidenum">
              <a:rPr lang="en-US" smtClean="0"/>
              <a:t>‹#›</a:t>
            </a:fld>
            <a:endParaRPr lang="en-US"/>
          </a:p>
        </p:txBody>
      </p:sp>
    </p:spTree>
    <p:extLst>
      <p:ext uri="{BB962C8B-B14F-4D97-AF65-F5344CB8AC3E}">
        <p14:creationId xmlns:p14="http://schemas.microsoft.com/office/powerpoint/2010/main" val="3379809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8350AA7-DF1B-4746-85BB-7B2CC66C31C9}" type="datetimeFigureOut">
              <a:rPr lang="en-US" smtClean="0"/>
              <a:t>10/30/13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C0FA28-E896-AD49-AFAB-7E69910CC31A}" type="slidenum">
              <a:rPr lang="en-US" smtClean="0"/>
              <a:t>‹#›</a:t>
            </a:fld>
            <a:endParaRPr lang="en-US"/>
          </a:p>
        </p:txBody>
      </p:sp>
    </p:spTree>
    <p:extLst>
      <p:ext uri="{BB962C8B-B14F-4D97-AF65-F5344CB8AC3E}">
        <p14:creationId xmlns:p14="http://schemas.microsoft.com/office/powerpoint/2010/main" val="1384360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8350AA7-DF1B-4746-85BB-7B2CC66C31C9}" type="datetimeFigureOut">
              <a:rPr lang="en-US" smtClean="0"/>
              <a:t>10/30/13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C0FA28-E896-AD49-AFAB-7E69910CC31A}" type="slidenum">
              <a:rPr lang="en-US" smtClean="0"/>
              <a:t>‹#›</a:t>
            </a:fld>
            <a:endParaRPr lang="en-US"/>
          </a:p>
        </p:txBody>
      </p:sp>
    </p:spTree>
    <p:extLst>
      <p:ext uri="{BB962C8B-B14F-4D97-AF65-F5344CB8AC3E}">
        <p14:creationId xmlns:p14="http://schemas.microsoft.com/office/powerpoint/2010/main" val="1842417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8350AA7-DF1B-4746-85BB-7B2CC66C31C9}" type="datetimeFigureOut">
              <a:rPr lang="en-US" smtClean="0"/>
              <a:t>10/30/13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C0FA28-E896-AD49-AFAB-7E69910CC31A}" type="slidenum">
              <a:rPr lang="en-US" smtClean="0"/>
              <a:t>‹#›</a:t>
            </a:fld>
            <a:endParaRPr lang="en-US"/>
          </a:p>
        </p:txBody>
      </p:sp>
    </p:spTree>
    <p:extLst>
      <p:ext uri="{BB962C8B-B14F-4D97-AF65-F5344CB8AC3E}">
        <p14:creationId xmlns:p14="http://schemas.microsoft.com/office/powerpoint/2010/main" val="1604447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350AA7-DF1B-4746-85BB-7B2CC66C31C9}" type="datetimeFigureOut">
              <a:rPr lang="en-US" smtClean="0"/>
              <a:t>10/30/13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C0FA28-E896-AD49-AFAB-7E69910CC31A}" type="slidenum">
              <a:rPr lang="en-US" smtClean="0"/>
              <a:t>‹#›</a:t>
            </a:fld>
            <a:endParaRPr lang="en-US"/>
          </a:p>
        </p:txBody>
      </p:sp>
    </p:spTree>
    <p:extLst>
      <p:ext uri="{BB962C8B-B14F-4D97-AF65-F5344CB8AC3E}">
        <p14:creationId xmlns:p14="http://schemas.microsoft.com/office/powerpoint/2010/main" val="1640346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350AA7-DF1B-4746-85BB-7B2CC66C31C9}" type="datetimeFigureOut">
              <a:rPr lang="en-US" smtClean="0"/>
              <a:t>10/30/13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C0FA28-E896-AD49-AFAB-7E69910CC31A}" type="slidenum">
              <a:rPr lang="en-US" smtClean="0"/>
              <a:t>‹#›</a:t>
            </a:fld>
            <a:endParaRPr lang="en-US"/>
          </a:p>
        </p:txBody>
      </p:sp>
    </p:spTree>
    <p:extLst>
      <p:ext uri="{BB962C8B-B14F-4D97-AF65-F5344CB8AC3E}">
        <p14:creationId xmlns:p14="http://schemas.microsoft.com/office/powerpoint/2010/main" val="4168809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350AA7-DF1B-4746-85BB-7B2CC66C31C9}" type="datetimeFigureOut">
              <a:rPr lang="en-US" smtClean="0"/>
              <a:t>10/30/13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C0FA28-E896-AD49-AFAB-7E69910CC31A}" type="slidenum">
              <a:rPr lang="en-US" smtClean="0"/>
              <a:t>‹#›</a:t>
            </a:fld>
            <a:endParaRPr lang="en-US"/>
          </a:p>
        </p:txBody>
      </p:sp>
    </p:spTree>
    <p:extLst>
      <p:ext uri="{BB962C8B-B14F-4D97-AF65-F5344CB8AC3E}">
        <p14:creationId xmlns:p14="http://schemas.microsoft.com/office/powerpoint/2010/main" val="387063901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350AA7-DF1B-4746-85BB-7B2CC66C31C9}" type="datetimeFigureOut">
              <a:rPr lang="en-US" smtClean="0"/>
              <a:t>10/30/13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C0FA28-E896-AD49-AFAB-7E69910CC31A}" type="slidenum">
              <a:rPr lang="en-US" smtClean="0"/>
              <a:t>‹#›</a:t>
            </a:fld>
            <a:endParaRPr lang="en-US"/>
          </a:p>
        </p:txBody>
      </p:sp>
    </p:spTree>
    <p:extLst>
      <p:ext uri="{BB962C8B-B14F-4D97-AF65-F5344CB8AC3E}">
        <p14:creationId xmlns:p14="http://schemas.microsoft.com/office/powerpoint/2010/main" val="24528291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Touching Up the Face</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8174479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 Eye</a:t>
            </a:r>
            <a:endParaRPr lang="en-US" dirty="0"/>
          </a:p>
        </p:txBody>
      </p:sp>
      <p:sp>
        <p:nvSpPr>
          <p:cNvPr id="3" name="Content Placeholder 2"/>
          <p:cNvSpPr>
            <a:spLocks noGrp="1"/>
          </p:cNvSpPr>
          <p:nvPr>
            <p:ph idx="1"/>
          </p:nvPr>
        </p:nvSpPr>
        <p:spPr/>
        <p:txBody>
          <a:bodyPr>
            <a:normAutofit fontScale="47500" lnSpcReduction="20000"/>
          </a:bodyPr>
          <a:lstStyle/>
          <a:p>
            <a:pPr marL="514350" indent="-514350">
              <a:buFont typeface="+mj-lt"/>
              <a:buAutoNum type="arabicPeriod"/>
            </a:pPr>
            <a:r>
              <a:rPr lang="en-US" sz="4500" dirty="0" smtClean="0"/>
              <a:t>To manually fix red eye, select the Red Eye Removal tool (looks like a small red eye) in Quick or Expert modes.</a:t>
            </a:r>
          </a:p>
          <a:p>
            <a:pPr marL="514350" indent="-514350">
              <a:buFont typeface="+mj-lt"/>
              <a:buAutoNum type="arabicPeriod"/>
            </a:pPr>
            <a:r>
              <a:rPr lang="en-US" sz="4500" dirty="0" smtClean="0"/>
              <a:t>In the Tool Options bar, set the Pupil Radius and Darken Amount</a:t>
            </a:r>
          </a:p>
          <a:p>
            <a:pPr marL="514350" indent="-514350">
              <a:buFont typeface="+mj-lt"/>
              <a:buAutoNum type="arabicPeriod"/>
            </a:pPr>
            <a:r>
              <a:rPr lang="en-US" sz="4500" dirty="0" smtClean="0"/>
              <a:t>In the image, do one of the following:</a:t>
            </a:r>
          </a:p>
          <a:p>
            <a:r>
              <a:rPr lang="en-US" sz="4500" dirty="0" smtClean="0"/>
              <a:t>Click a red area of an eye</a:t>
            </a:r>
          </a:p>
          <a:p>
            <a:r>
              <a:rPr lang="en-US" sz="4500" dirty="0" smtClean="0"/>
              <a:t>Draw a selection over the eyes area</a:t>
            </a:r>
          </a:p>
          <a:p>
            <a:r>
              <a:rPr lang="en-US" sz="4500" dirty="0" smtClean="0"/>
              <a:t>When you release the mouse button, the red is removed from the eyes</a:t>
            </a:r>
          </a:p>
          <a:p>
            <a:pPr marL="0" indent="0">
              <a:buNone/>
            </a:pPr>
            <a:endParaRPr lang="en-US" sz="4500" dirty="0"/>
          </a:p>
          <a:p>
            <a:endParaRPr lang="en-US" sz="4500" dirty="0" smtClean="0"/>
          </a:p>
          <a:p>
            <a:endParaRPr lang="en-US" dirty="0"/>
          </a:p>
          <a:p>
            <a:endParaRPr lang="en-US" dirty="0" smtClean="0"/>
          </a:p>
          <a:p>
            <a:endParaRPr lang="en-US" dirty="0"/>
          </a:p>
          <a:p>
            <a:endParaRPr lang="en-US" dirty="0" smtClean="0"/>
          </a:p>
          <a:p>
            <a:pPr marL="0" indent="0">
              <a:buNone/>
            </a:pPr>
            <a:r>
              <a:rPr lang="en-US" sz="2900" dirty="0" smtClean="0"/>
              <a:t>http://</a:t>
            </a:r>
            <a:r>
              <a:rPr lang="en-US" sz="2900" dirty="0" err="1" smtClean="0"/>
              <a:t>helpx.adobe.com</a:t>
            </a:r>
            <a:r>
              <a:rPr lang="en-US" sz="2900" dirty="0" smtClean="0"/>
              <a:t>/</a:t>
            </a:r>
            <a:r>
              <a:rPr lang="en-US" sz="2900" dirty="0" err="1" smtClean="0"/>
              <a:t>photoshop</a:t>
            </a:r>
            <a:r>
              <a:rPr lang="en-US" sz="2900" dirty="0" smtClean="0"/>
              <a:t>-elements/using/</a:t>
            </a:r>
            <a:r>
              <a:rPr lang="en-US" sz="2900" dirty="0" err="1" smtClean="0"/>
              <a:t>retouching-correcting.html#precisely_remove_red_eye</a:t>
            </a:r>
            <a:endParaRPr lang="en-US" sz="2900" dirty="0"/>
          </a:p>
        </p:txBody>
      </p:sp>
    </p:spTree>
    <p:extLst>
      <p:ext uri="{BB962C8B-B14F-4D97-AF65-F5344CB8AC3E}">
        <p14:creationId xmlns:p14="http://schemas.microsoft.com/office/powerpoint/2010/main" val="3790541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Blemishes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To Remove unwanted objects:</a:t>
            </a:r>
          </a:p>
          <a:p>
            <a:pPr marL="514350" indent="-514350">
              <a:buFont typeface="+mj-lt"/>
              <a:buAutoNum type="arabicPeriod"/>
            </a:pPr>
            <a:r>
              <a:rPr lang="en-US" dirty="0" smtClean="0"/>
              <a:t>Select the Spot Healing Brush tool</a:t>
            </a:r>
          </a:p>
          <a:p>
            <a:pPr marL="514350" indent="-514350">
              <a:buFont typeface="+mj-lt"/>
              <a:buAutoNum type="arabicPeriod"/>
            </a:pPr>
            <a:r>
              <a:rPr lang="en-US" dirty="0" smtClean="0"/>
              <a:t>Select Content-Aware in the Tool Options bar</a:t>
            </a:r>
          </a:p>
          <a:p>
            <a:pPr marL="514350" indent="-514350">
              <a:buFont typeface="+mj-lt"/>
              <a:buAutoNum type="arabicPeriod"/>
            </a:pPr>
            <a:r>
              <a:rPr lang="en-US" dirty="0" smtClean="0"/>
              <a:t>Paint over the object that you want to remove from the image</a:t>
            </a:r>
          </a:p>
          <a:p>
            <a:pPr marL="514350" indent="-514350">
              <a:buFont typeface="+mj-lt"/>
              <a:buAutoNum type="arabicPeriod"/>
            </a:pPr>
            <a:endParaRPr lang="en-US" dirty="0"/>
          </a:p>
          <a:p>
            <a:pPr marL="0" indent="0">
              <a:buNone/>
            </a:pPr>
            <a:endParaRPr lang="en-US" dirty="0"/>
          </a:p>
          <a:p>
            <a:pPr marL="0" indent="0">
              <a:buNone/>
            </a:pPr>
            <a:r>
              <a:rPr lang="en-US" sz="1400" dirty="0" smtClean="0"/>
              <a:t>http://</a:t>
            </a:r>
            <a:r>
              <a:rPr lang="en-US" sz="1400" dirty="0" err="1" smtClean="0"/>
              <a:t>helpx.adobe.com</a:t>
            </a:r>
            <a:r>
              <a:rPr lang="en-US" sz="1400" dirty="0" smtClean="0"/>
              <a:t>/</a:t>
            </a:r>
            <a:r>
              <a:rPr lang="en-US" sz="1400" dirty="0" err="1" smtClean="0"/>
              <a:t>photoshop</a:t>
            </a:r>
            <a:r>
              <a:rPr lang="en-US" sz="1400" dirty="0" smtClean="0"/>
              <a:t>-elements/using/</a:t>
            </a:r>
            <a:r>
              <a:rPr lang="en-US" sz="1400" dirty="0" err="1" smtClean="0"/>
              <a:t>retouching-correcting.html#precisely_remove_red_eye</a:t>
            </a:r>
            <a:endParaRPr lang="en-US" sz="1400"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168731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Stamp Tool</a:t>
            </a:r>
            <a:endParaRPr lang="en-US" dirty="0"/>
          </a:p>
        </p:txBody>
      </p:sp>
      <p:sp>
        <p:nvSpPr>
          <p:cNvPr id="3" name="Content Placeholder 2"/>
          <p:cNvSpPr>
            <a:spLocks noGrp="1"/>
          </p:cNvSpPr>
          <p:nvPr>
            <p:ph idx="1"/>
          </p:nvPr>
        </p:nvSpPr>
        <p:spPr>
          <a:xfrm>
            <a:off x="457200" y="1417638"/>
            <a:ext cx="8229600" cy="4891746"/>
          </a:xfrm>
        </p:spPr>
        <p:txBody>
          <a:bodyPr>
            <a:normAutofit fontScale="55000" lnSpcReduction="20000"/>
          </a:bodyPr>
          <a:lstStyle/>
          <a:p>
            <a:pPr marL="514350" indent="-514350">
              <a:buFont typeface="+mj-lt"/>
              <a:buAutoNum type="arabicPeriod"/>
            </a:pPr>
            <a:r>
              <a:rPr lang="en-US" dirty="0" smtClean="0"/>
              <a:t>Select the Clone Stamp tool</a:t>
            </a:r>
          </a:p>
          <a:p>
            <a:pPr marL="514350" indent="-514350">
              <a:buFont typeface="+mj-lt"/>
              <a:buAutoNum type="arabicPeriod"/>
            </a:pPr>
            <a:r>
              <a:rPr lang="en-US" dirty="0" smtClean="0"/>
              <a:t>Choose a brush and set brush options for the blending mode, opacity, and flow in the options bar</a:t>
            </a:r>
          </a:p>
          <a:p>
            <a:pPr marL="514350" indent="-514350">
              <a:buFont typeface="+mj-lt"/>
              <a:buAutoNum type="arabicPeriod"/>
            </a:pPr>
            <a:r>
              <a:rPr lang="en-US" dirty="0" smtClean="0"/>
              <a:t>To specify how you want to align the sample pixels and how to sample data from the layers in your document, set any of the following in the options bar (Aligned, Sample)</a:t>
            </a:r>
          </a:p>
          <a:p>
            <a:pPr marL="514350" indent="-514350">
              <a:buFont typeface="+mj-lt"/>
              <a:buAutoNum type="arabicPeriod"/>
            </a:pPr>
            <a:r>
              <a:rPr lang="en-US" dirty="0" smtClean="0"/>
              <a:t>Set the sampling point by positioning the pointer in any open image and Alt-clicking (Windows) or Option-clicking (Mac OS)</a:t>
            </a:r>
          </a:p>
          <a:p>
            <a:pPr marL="514350" indent="-514350">
              <a:buFont typeface="+mj-lt"/>
              <a:buAutoNum type="arabicPeriod"/>
            </a:pPr>
            <a:r>
              <a:rPr lang="en-US" dirty="0" smtClean="0"/>
              <a:t>(Optional) In the Clone Source panel, click a clone source button and set an additional sampling point</a:t>
            </a:r>
          </a:p>
          <a:p>
            <a:pPr marL="514350" indent="-514350">
              <a:buFont typeface="+mj-lt"/>
              <a:buAutoNum type="arabicPeriod"/>
            </a:pPr>
            <a:r>
              <a:rPr lang="en-US" dirty="0" smtClean="0"/>
              <a:t>(Optional) Do any of the following in the Clone Source panel:</a:t>
            </a:r>
          </a:p>
          <a:p>
            <a:r>
              <a:rPr lang="en-US" sz="2900" dirty="0" smtClean="0"/>
              <a:t>To scale or rotate the source that you’re cloning , enter a value for W (width), H (height), or the rotation in degrees</a:t>
            </a:r>
          </a:p>
          <a:p>
            <a:r>
              <a:rPr lang="en-US" sz="2900" dirty="0" smtClean="0"/>
              <a:t>To reverse the direction of the source (good for mirroring features like eyes), click the Flip Horizontal or Flip Vertical buttons</a:t>
            </a:r>
          </a:p>
          <a:p>
            <a:r>
              <a:rPr lang="en-US" sz="2900" dirty="0" smtClean="0"/>
              <a:t>To show an overlay of the source that you’re cloning, select Show Overly and specify the overlay options.</a:t>
            </a:r>
          </a:p>
          <a:p>
            <a:pPr marL="514350" indent="-514350">
              <a:buFont typeface="+mj-lt"/>
              <a:buAutoNum type="arabicPeriod"/>
            </a:pPr>
            <a:r>
              <a:rPr lang="en-US" dirty="0" smtClean="0"/>
              <a:t>Drag over the area of the image you want to correct </a:t>
            </a:r>
          </a:p>
          <a:p>
            <a:pPr marL="0" indent="0">
              <a:buNone/>
            </a:pPr>
            <a:r>
              <a:rPr lang="en-US" sz="2900" dirty="0" smtClean="0"/>
              <a:t>http://</a:t>
            </a:r>
            <a:r>
              <a:rPr lang="en-US" sz="2900" dirty="0" err="1" smtClean="0"/>
              <a:t>helpx.adobe.com</a:t>
            </a:r>
            <a:r>
              <a:rPr lang="en-US" sz="2900" dirty="0" smtClean="0"/>
              <a:t>/</a:t>
            </a:r>
            <a:r>
              <a:rPr lang="en-US" sz="2900" dirty="0" err="1" smtClean="0"/>
              <a:t>photoshop</a:t>
            </a:r>
            <a:r>
              <a:rPr lang="en-US" sz="2900" dirty="0" smtClean="0"/>
              <a:t>/using/retouching-repairing-images.html#retouch_with_the_clone_stamp_tool</a:t>
            </a:r>
          </a:p>
          <a:p>
            <a:pPr marL="0" indent="0">
              <a:buNone/>
            </a:pPr>
            <a:endParaRPr lang="en-US" dirty="0" smtClean="0"/>
          </a:p>
        </p:txBody>
      </p:sp>
    </p:spTree>
    <p:extLst>
      <p:ext uri="{BB962C8B-B14F-4D97-AF65-F5344CB8AC3E}">
        <p14:creationId xmlns:p14="http://schemas.microsoft.com/office/powerpoint/2010/main" val="4787271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Dodge and Burn</a:t>
            </a:r>
            <a:endParaRPr lang="en-US" dirty="0"/>
          </a:p>
        </p:txBody>
      </p:sp>
      <p:sp>
        <p:nvSpPr>
          <p:cNvPr id="3" name="Content Placeholder 2"/>
          <p:cNvSpPr>
            <a:spLocks noGrp="1"/>
          </p:cNvSpPr>
          <p:nvPr>
            <p:ph idx="1"/>
          </p:nvPr>
        </p:nvSpPr>
        <p:spPr/>
        <p:txBody>
          <a:bodyPr>
            <a:normAutofit fontScale="85000" lnSpcReduction="10000"/>
          </a:bodyPr>
          <a:lstStyle/>
          <a:p>
            <a:pPr marL="514350" indent="-514350">
              <a:buFont typeface="+mj-lt"/>
              <a:buAutoNum type="arabicPeriod"/>
            </a:pPr>
            <a:r>
              <a:rPr lang="en-US" dirty="0" smtClean="0"/>
              <a:t>Choose either Dodge (to lighten) or Burn (to darken) tool from the Tools panel in Edit Full mode</a:t>
            </a:r>
          </a:p>
          <a:p>
            <a:pPr marL="514350" indent="-514350">
              <a:buFont typeface="+mj-lt"/>
              <a:buAutoNum type="arabicPeriod"/>
            </a:pPr>
            <a:r>
              <a:rPr lang="en-US" dirty="0" smtClean="0"/>
              <a:t>Select a brush from the Brush Preset Picker drop down panel and also adjust the bush size, if necessary</a:t>
            </a:r>
          </a:p>
          <a:p>
            <a:pPr marL="514350" indent="-514350">
              <a:buFont typeface="+mj-lt"/>
              <a:buAutoNum type="arabicPeriod"/>
            </a:pPr>
            <a:r>
              <a:rPr lang="en-US" dirty="0" smtClean="0"/>
              <a:t>From the Range pop-up list, select Shadows, </a:t>
            </a:r>
            <a:r>
              <a:rPr lang="en-US" dirty="0" err="1" smtClean="0"/>
              <a:t>Midtones</a:t>
            </a:r>
            <a:r>
              <a:rPr lang="en-US" dirty="0" smtClean="0"/>
              <a:t>, or Highlights</a:t>
            </a:r>
          </a:p>
          <a:p>
            <a:pPr marL="514350" indent="-514350">
              <a:buFont typeface="+mj-lt"/>
              <a:buAutoNum type="arabicPeriod"/>
            </a:pPr>
            <a:r>
              <a:rPr lang="en-US" dirty="0" smtClean="0"/>
              <a:t>Choose the amount of correction you want to apply with each stroke by adjusting the exposure setting </a:t>
            </a:r>
          </a:p>
          <a:p>
            <a:pPr marL="514350" indent="-514350">
              <a:buFont typeface="+mj-lt"/>
              <a:buAutoNum type="arabicPeriod"/>
            </a:pPr>
            <a:r>
              <a:rPr lang="en-US" dirty="0" smtClean="0"/>
              <a:t>Paint over the areas you want to lighten or darken</a:t>
            </a:r>
          </a:p>
          <a:p>
            <a:pPr marL="0" indent="0">
              <a:buNone/>
            </a:pPr>
            <a:r>
              <a:rPr lang="en-US" sz="1600" dirty="0" smtClean="0"/>
              <a:t>http://</a:t>
            </a:r>
            <a:r>
              <a:rPr lang="en-US" sz="1600" dirty="0" err="1" smtClean="0"/>
              <a:t>www.dummies.com</a:t>
            </a:r>
            <a:r>
              <a:rPr lang="en-US" sz="1600" dirty="0" smtClean="0"/>
              <a:t>/how-to/content/using-the-dodge-and-burn-tools-in-</a:t>
            </a:r>
            <a:r>
              <a:rPr lang="en-US" sz="1600" dirty="0" err="1" smtClean="0"/>
              <a:t>photoshop</a:t>
            </a:r>
            <a:r>
              <a:rPr lang="en-US" sz="1600" dirty="0" smtClean="0"/>
              <a:t>-</a:t>
            </a:r>
            <a:r>
              <a:rPr lang="en-US" sz="1600" dirty="0" err="1" smtClean="0"/>
              <a:t>elemen.html</a:t>
            </a:r>
            <a:endParaRPr lang="en-US" sz="1600" dirty="0"/>
          </a:p>
        </p:txBody>
      </p:sp>
    </p:spTree>
    <p:extLst>
      <p:ext uri="{BB962C8B-B14F-4D97-AF65-F5344CB8AC3E}">
        <p14:creationId xmlns:p14="http://schemas.microsoft.com/office/powerpoint/2010/main" val="33671673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Filters</a:t>
            </a:r>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4713049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147</TotalTime>
  <Words>492</Words>
  <Application>Microsoft Macintosh PowerPoint</Application>
  <PresentationFormat>On-screen Show (4:3)</PresentationFormat>
  <Paragraphs>43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Touching Up the Face</vt:lpstr>
      <vt:lpstr>Red Eye</vt:lpstr>
      <vt:lpstr>Blemishes</vt:lpstr>
      <vt:lpstr>Stamp Tool</vt:lpstr>
      <vt:lpstr>Dodge and Burn</vt:lpstr>
      <vt:lpstr>Filters</vt:lpstr>
    </vt:vector>
  </TitlesOfParts>
  <Company>LOSD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Touching Up the Face</dc:title>
  <dc:creator>admin admin</dc:creator>
  <cp:lastModifiedBy>Lara Rankin</cp:lastModifiedBy>
  <cp:revision>7</cp:revision>
  <dcterms:created xsi:type="dcterms:W3CDTF">2013-10-30T15:39:20Z</dcterms:created>
  <dcterms:modified xsi:type="dcterms:W3CDTF">2013-10-30T19:58:02Z</dcterms:modified>
</cp:coreProperties>
</file>