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453914-1D93-B648-9DEC-EF1612EBFA9A}">
          <p14:sldIdLst>
            <p14:sldId id="256"/>
            <p14:sldId id="263"/>
            <p14:sldId id="257"/>
            <p14:sldId id="258"/>
            <p14:sldId id="262"/>
            <p14:sldId id="259"/>
          </p14:sldIdLst>
        </p14:section>
        <p14:section name="Untitled Section" id="{855ABDCE-1213-7B49-8E19-FCBDA6E11819}">
          <p14:sldIdLst>
            <p14:sldId id="260"/>
            <p14:sldId id="261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2,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rankin@losd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Realistic Sand Writing on Photoshop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Layers: Pin Light</a:t>
            </a:r>
            <a:endParaRPr lang="en-US" dirty="0"/>
          </a:p>
        </p:txBody>
      </p:sp>
      <p:pic>
        <p:nvPicPr>
          <p:cNvPr id="4" name="Content Placeholder 3" descr="Screen Shot 2013-10-02 at 11.41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4" b="17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60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FINALIZE &amp; PUBLISH!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Retouch the adjustments until they look the best</a:t>
            </a:r>
            <a:endParaRPr lang="en-US" dirty="0" smtClean="0"/>
          </a:p>
          <a:p>
            <a:r>
              <a:rPr lang="en-US" dirty="0" smtClean="0"/>
              <a:t>Flatten your layers!</a:t>
            </a:r>
          </a:p>
          <a:p>
            <a:r>
              <a:rPr lang="en-US" dirty="0" smtClean="0"/>
              <a:t>Post your PRE and POST photos on your website</a:t>
            </a:r>
          </a:p>
          <a:p>
            <a:r>
              <a:rPr lang="en-US" dirty="0" smtClean="0"/>
              <a:t>Email the link to:</a:t>
            </a:r>
          </a:p>
          <a:p>
            <a:pPr lvl="1"/>
            <a:r>
              <a:rPr lang="en-US" dirty="0" smtClean="0">
                <a:hlinkClick r:id="rId2"/>
              </a:rPr>
              <a:t>lrankin@losd.ca</a:t>
            </a:r>
            <a:r>
              <a:rPr lang="en-US" dirty="0" smtClean="0"/>
              <a:t>				</a:t>
            </a: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 NOW, WORK ON EDITING OTHER PHOTOS</a:t>
            </a:r>
          </a:p>
        </p:txBody>
      </p:sp>
    </p:spTree>
    <p:extLst>
      <p:ext uri="{BB962C8B-B14F-4D97-AF65-F5344CB8AC3E}">
        <p14:creationId xmlns:p14="http://schemas.microsoft.com/office/powerpoint/2010/main" val="70814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your computer number!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in under Adobe</a:t>
            </a:r>
          </a:p>
          <a:p>
            <a:r>
              <a:rPr lang="en-US" dirty="0" smtClean="0"/>
              <a:t>Password: adobe</a:t>
            </a:r>
          </a:p>
          <a:p>
            <a:endParaRPr lang="en-US" dirty="0"/>
          </a:p>
          <a:p>
            <a:r>
              <a:rPr lang="en-US" dirty="0" smtClean="0"/>
              <a:t>Import photos to </a:t>
            </a:r>
            <a:r>
              <a:rPr lang="en-US" dirty="0" err="1" smtClean="0"/>
              <a:t>i</a:t>
            </a:r>
            <a:r>
              <a:rPr lang="en-US" dirty="0" smtClean="0"/>
              <a:t>-photo</a:t>
            </a:r>
          </a:p>
          <a:p>
            <a:r>
              <a:rPr lang="en-US" dirty="0" smtClean="0"/>
              <a:t>Make a folder for the photos	</a:t>
            </a:r>
          </a:p>
          <a:p>
            <a:pPr lvl="1"/>
            <a:r>
              <a:rPr lang="en-US" dirty="0" smtClean="0"/>
              <a:t>Sunny Cove field trip</a:t>
            </a:r>
          </a:p>
          <a:p>
            <a:pPr lvl="1"/>
            <a:r>
              <a:rPr lang="en-US" dirty="0" smtClean="0"/>
              <a:t>Make an ALBUM for the photos you will use:	SAND WRITING</a:t>
            </a:r>
          </a:p>
        </p:txBody>
      </p:sp>
    </p:spTree>
    <p:extLst>
      <p:ext uri="{BB962C8B-B14F-4D97-AF65-F5344CB8AC3E}">
        <p14:creationId xmlns:p14="http://schemas.microsoft.com/office/powerpoint/2010/main" val="315011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DRAW On SAND</a:t>
            </a:r>
            <a:endParaRPr lang="en-US" dirty="0"/>
          </a:p>
        </p:txBody>
      </p:sp>
      <p:pic>
        <p:nvPicPr>
          <p:cNvPr id="4" name="Content Placeholder 3" descr="Screen shot 2013-10-02 at 9.18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0" b="13550"/>
          <a:stretch>
            <a:fillRect/>
          </a:stretch>
        </p:blipFill>
        <p:spPr>
          <a:xfrm>
            <a:off x="775206" y="2170664"/>
            <a:ext cx="7706598" cy="3990115"/>
          </a:xfrm>
        </p:spPr>
      </p:pic>
    </p:spTree>
    <p:extLst>
      <p:ext uri="{BB962C8B-B14F-4D97-AF65-F5344CB8AC3E}">
        <p14:creationId xmlns:p14="http://schemas.microsoft.com/office/powerpoint/2010/main" val="129582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 shot 2013-10-02 at 9.25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12640"/>
          <a:stretch>
            <a:fillRect/>
          </a:stretch>
        </p:blipFill>
        <p:spPr>
          <a:xfrm>
            <a:off x="500796" y="1001756"/>
            <a:ext cx="7905424" cy="53128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87094"/>
            <a:ext cx="7024744" cy="804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ONE – TOP VIEW SAND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3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Drag and drop your photo into </a:t>
            </a:r>
            <a:r>
              <a:rPr lang="en-US" dirty="0" err="1" smtClean="0"/>
              <a:t>photoshop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Resize the image to </a:t>
            </a:r>
            <a:r>
              <a:rPr lang="en-US" dirty="0" smtClean="0"/>
              <a:t>an 8 x 10</a:t>
            </a:r>
          </a:p>
          <a:p>
            <a:r>
              <a:rPr lang="en-US" dirty="0" smtClean="0"/>
              <a:t>Create a new layer</a:t>
            </a:r>
          </a:p>
          <a:p>
            <a:r>
              <a:rPr lang="en-US" dirty="0" smtClean="0"/>
              <a:t>Choose the paint color close to the color of the sand where you will be writing</a:t>
            </a:r>
          </a:p>
          <a:p>
            <a:r>
              <a:rPr lang="en-US" dirty="0" smtClean="0"/>
              <a:t> hide the background layer</a:t>
            </a:r>
          </a:p>
          <a:p>
            <a:r>
              <a:rPr lang="en-US" dirty="0" smtClean="0"/>
              <a:t>Draw the picture/words that you want in the sand</a:t>
            </a:r>
          </a:p>
          <a:p>
            <a:r>
              <a:rPr lang="en-US" dirty="0" smtClean="0"/>
              <a:t>Reveal the background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9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62837"/>
            <a:ext cx="7024744" cy="1028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TWO – BLENDING OPTIONS</a:t>
            </a:r>
            <a:endParaRPr lang="en-US" sz="3200" dirty="0"/>
          </a:p>
        </p:txBody>
      </p:sp>
      <p:pic>
        <p:nvPicPr>
          <p:cNvPr id="8" name="Content Placeholder 7" descr="Screen shot 2013-10-02 at 9.30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b="7886"/>
          <a:stretch>
            <a:fillRect/>
          </a:stretch>
        </p:blipFill>
        <p:spPr>
          <a:xfrm>
            <a:off x="906463" y="1571369"/>
            <a:ext cx="7394575" cy="5141118"/>
          </a:xfrm>
        </p:spPr>
      </p:pic>
    </p:spTree>
    <p:extLst>
      <p:ext uri="{BB962C8B-B14F-4D97-AF65-F5344CB8AC3E}">
        <p14:creationId xmlns:p14="http://schemas.microsoft.com/office/powerpoint/2010/main" val="39490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 TWO – BLENDING OPTIONS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7486514" cy="404919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STYLE </a:t>
            </a:r>
          </a:p>
          <a:p>
            <a:pPr marL="68580" indent="0">
              <a:buNone/>
            </a:pPr>
            <a:r>
              <a:rPr lang="en-US" dirty="0"/>
              <a:t>-</a:t>
            </a:r>
            <a:r>
              <a:rPr lang="en-US" dirty="0" smtClean="0"/>
              <a:t>Inner Shadow                   - Altitude: 0 degrees</a:t>
            </a:r>
          </a:p>
          <a:p>
            <a:pPr marL="68580" indent="0">
              <a:buNone/>
            </a:pPr>
            <a:r>
              <a:rPr lang="en-US" dirty="0" smtClean="0"/>
              <a:t>-Bevel and Emboss           - Highlight Mode: Linear Burn  </a:t>
            </a:r>
          </a:p>
          <a:p>
            <a:pPr marL="68580" indent="0">
              <a:buNone/>
            </a:pPr>
            <a:r>
              <a:rPr lang="en-US" dirty="0" smtClean="0"/>
              <a:t>  - Texture                              - Opacity 45%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- Style: Emboss               - Shadow Mode: Multiply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- Technique: Smooth       - Opacity 75%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- Depth: 250%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- Direction: Up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- Size: 21px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- Soften: 0px</a:t>
            </a:r>
          </a:p>
          <a:p>
            <a:pPr marL="68580" indent="0">
              <a:buNone/>
            </a:pPr>
            <a:r>
              <a:rPr lang="en-US" dirty="0" smtClean="0"/>
              <a:t>Shading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-Angle:135 degrees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471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74176"/>
            <a:ext cx="7024744" cy="1053412"/>
          </a:xfrm>
        </p:spPr>
        <p:txBody>
          <a:bodyPr>
            <a:normAutofit/>
          </a:bodyPr>
          <a:lstStyle/>
          <a:p>
            <a:r>
              <a:rPr lang="en-US" dirty="0" smtClean="0"/>
              <a:t>Texture Settings: Cloud</a:t>
            </a:r>
            <a:endParaRPr lang="en-US" dirty="0"/>
          </a:p>
        </p:txBody>
      </p:sp>
      <p:pic>
        <p:nvPicPr>
          <p:cNvPr id="6" name="Content Placeholder 5" descr="Screen shot 2013-10-02 at 9.49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7" b="7107"/>
          <a:stretch>
            <a:fillRect/>
          </a:stretch>
        </p:blipFill>
        <p:spPr>
          <a:xfrm>
            <a:off x="519525" y="1327150"/>
            <a:ext cx="8153656" cy="5137624"/>
          </a:xfrm>
        </p:spPr>
      </p:pic>
    </p:spTree>
    <p:extLst>
      <p:ext uri="{BB962C8B-B14F-4D97-AF65-F5344CB8AC3E}">
        <p14:creationId xmlns:p14="http://schemas.microsoft.com/office/powerpoint/2010/main" val="324576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0209"/>
            <a:ext cx="7024744" cy="1143000"/>
          </a:xfrm>
        </p:spPr>
        <p:txBody>
          <a:bodyPr/>
          <a:lstStyle/>
          <a:p>
            <a:r>
              <a:rPr lang="en-US" dirty="0" smtClean="0"/>
              <a:t>Inner Shadow:</a:t>
            </a:r>
            <a:endParaRPr lang="en-US" dirty="0"/>
          </a:p>
        </p:txBody>
      </p:sp>
      <p:pic>
        <p:nvPicPr>
          <p:cNvPr id="4" name="Content Placeholder 3" descr="Screen Shot 2013-10-02 at 11.39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b="14822"/>
          <a:stretch>
            <a:fillRect/>
          </a:stretch>
        </p:blipFill>
        <p:spPr>
          <a:xfrm>
            <a:off x="376462" y="1547210"/>
            <a:ext cx="8767538" cy="4539420"/>
          </a:xfrm>
        </p:spPr>
      </p:pic>
    </p:spTree>
    <p:extLst>
      <p:ext uri="{BB962C8B-B14F-4D97-AF65-F5344CB8AC3E}">
        <p14:creationId xmlns:p14="http://schemas.microsoft.com/office/powerpoint/2010/main" val="1561471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118</TotalTime>
  <Words>223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Realistic Sand Writing on Photoshop</vt:lpstr>
      <vt:lpstr>Use your computer number!</vt:lpstr>
      <vt:lpstr>HOW To DRAW On SAND</vt:lpstr>
      <vt:lpstr>STEP ONE – TOP VIEW SAND PHOTO</vt:lpstr>
      <vt:lpstr>Drag and drop your photo into photoshop</vt:lpstr>
      <vt:lpstr>STEP TWO – BLENDING OPTIONS</vt:lpstr>
      <vt:lpstr>STEP TWO – BLENDING OPTIONS</vt:lpstr>
      <vt:lpstr>Texture Settings: Cloud</vt:lpstr>
      <vt:lpstr>Inner Shadow:</vt:lpstr>
      <vt:lpstr>Layers: Pin Light</vt:lpstr>
      <vt:lpstr>FINALIZE &amp; PUBLISH!</vt:lpstr>
    </vt:vector>
  </TitlesOfParts>
  <Company>LOSD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Realistic Sand Writing on Photoshop</dc:title>
  <dc:creator>admin admin</dc:creator>
  <cp:lastModifiedBy>Lara Rankin</cp:lastModifiedBy>
  <cp:revision>14</cp:revision>
  <dcterms:created xsi:type="dcterms:W3CDTF">2013-10-02T16:15:49Z</dcterms:created>
  <dcterms:modified xsi:type="dcterms:W3CDTF">2013-10-02T18:45:51Z</dcterms:modified>
</cp:coreProperties>
</file>