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9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Photoshop Magic!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Techniques for doing incredible things in Photoshop CS5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1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essions.edu/notes-on-design/images/historypanel5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701" y="851316"/>
            <a:ext cx="7262656" cy="562662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with Radial Blur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743201"/>
            <a:ext cx="3429000" cy="3505200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en-US" sz="2400" dirty="0" smtClean="0"/>
              <a:t>Apply low motion blur to whole image</a:t>
            </a:r>
          </a:p>
          <a:p>
            <a:pPr marL="457200" indent="-457200" algn="l">
              <a:buAutoNum type="arabicParenR"/>
            </a:pPr>
            <a:r>
              <a:rPr lang="en-US" sz="2400" dirty="0" smtClean="0"/>
              <a:t>Lasso subject, select inverse</a:t>
            </a:r>
          </a:p>
          <a:p>
            <a:pPr marL="457200" indent="-457200" algn="l">
              <a:buAutoNum type="arabicParenR"/>
            </a:pPr>
            <a:r>
              <a:rPr lang="en-US" sz="2400" dirty="0" smtClean="0"/>
              <a:t>Use motion blur</a:t>
            </a:r>
          </a:p>
          <a:p>
            <a:pPr marL="457200" indent="-457200" algn="l">
              <a:buAutoNum type="arabicParenR"/>
            </a:pPr>
            <a:r>
              <a:rPr lang="en-US" sz="2400" dirty="0" smtClean="0"/>
              <a:t>Lasso “moving” part of subject, apply Radial Blur</a:t>
            </a:r>
          </a:p>
        </p:txBody>
      </p:sp>
      <p:pic>
        <p:nvPicPr>
          <p:cNvPr id="3074" name="Picture 2" descr="http://www.practicalphotoshopmag.com/files/2011/06/PHO01.genius6.afters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115" y="1676400"/>
            <a:ext cx="4451385" cy="334595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262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3231" y="5105399"/>
            <a:ext cx="8035687" cy="155690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Scan all prints to same size and resolution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Open </a:t>
            </a:r>
            <a:r>
              <a:rPr lang="en-US" sz="2400" dirty="0" err="1" smtClean="0"/>
              <a:t>photomerge</a:t>
            </a:r>
            <a:endParaRPr lang="en-US" sz="2400" dirty="0" smtClean="0"/>
          </a:p>
          <a:p>
            <a:pPr marL="457200" indent="-457200">
              <a:buAutoNum type="arabicParenR"/>
            </a:pPr>
            <a:r>
              <a:rPr lang="en-US" sz="2400" dirty="0" smtClean="0"/>
              <a:t>Manually adjust/crop uneven or awkwardness in </a:t>
            </a:r>
            <a:r>
              <a:rPr lang="en-US" sz="2400" smtClean="0"/>
              <a:t>joined pictures 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Panorama</a:t>
            </a:r>
            <a:endParaRPr lang="en-US" dirty="0"/>
          </a:p>
        </p:txBody>
      </p:sp>
      <p:pic>
        <p:nvPicPr>
          <p:cNvPr id="2052" name="Picture 4" descr="http://www.squidgallery.com/images/photoshop_training_panorama.jpg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 cstate="print"/>
          <a:srcRect l="21154" r="2115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054" name="Picture 6" descr="http://blog.licht-reise.de/wp-content/uploads/2009/08/panorama-in-photosho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797" r="1279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5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648496"/>
            <a:ext cx="7716837" cy="11709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Fire and Snow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Fire is complicated, snow is fairly easy.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Fire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Snow</a:t>
            </a:r>
            <a:endParaRPr lang="en-US" sz="3200" dirty="0"/>
          </a:p>
        </p:txBody>
      </p:sp>
      <p:pic>
        <p:nvPicPr>
          <p:cNvPr id="1026" name="Picture 2" descr="http://pe-images.s3.amazonaws.com/photo-effects/photoshop-snow/photoshop-snow-e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387" y="3657600"/>
            <a:ext cx="3655919" cy="283844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8" name="Picture 4" descr="http://www.photoshopwebsite.com/wp-content/uploads/2009/10/image7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439" y="3724270"/>
            <a:ext cx="3685949" cy="277177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/>
              <a:t>Text Effects</a:t>
            </a:r>
            <a:endParaRPr lang="en-US" sz="32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</a:pPr>
            <a:r>
              <a:rPr lang="en-US" sz="2800" dirty="0" smtClean="0"/>
              <a:t>Multitude of effects and methods to create unique text effects.</a:t>
            </a:r>
          </a:p>
        </p:txBody>
      </p:sp>
      <p:pic>
        <p:nvPicPr>
          <p:cNvPr id="28674" name="Picture 2" descr="http://media.smashingmagazine.com/images/photoshop-text-effects/light-bur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670" y="905038"/>
            <a:ext cx="2046223" cy="154272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8676" name="Picture 4" descr="crisp-metallic-text-eff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833" y="1030308"/>
            <a:ext cx="1936347" cy="1292184"/>
          </a:xfrm>
          <a:prstGeom prst="rect">
            <a:avLst/>
          </a:prstGeom>
          <a:noFill/>
        </p:spPr>
      </p:pic>
      <p:pic>
        <p:nvPicPr>
          <p:cNvPr id="28678" name="Picture 6" descr="ice-cream-type-treatment-in-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670" y="2850775"/>
            <a:ext cx="2046223" cy="1275302"/>
          </a:xfrm>
          <a:prstGeom prst="rect">
            <a:avLst/>
          </a:prstGeom>
          <a:noFill/>
        </p:spPr>
      </p:pic>
      <p:pic>
        <p:nvPicPr>
          <p:cNvPr id="28680" name="Picture 8" descr="Create a Spectacular Grass Photoshop Text Effects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3670" y="4458062"/>
            <a:ext cx="2046223" cy="982187"/>
          </a:xfrm>
          <a:prstGeom prst="rect">
            <a:avLst/>
          </a:prstGeom>
          <a:noFill/>
        </p:spPr>
      </p:pic>
      <p:pic>
        <p:nvPicPr>
          <p:cNvPr id="28682" name="Picture 10" descr="easy-furry-text-in-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8833" y="2850775"/>
            <a:ext cx="1852903" cy="1408206"/>
          </a:xfrm>
          <a:prstGeom prst="rect">
            <a:avLst/>
          </a:prstGeom>
          <a:noFill/>
        </p:spPr>
      </p:pic>
      <p:pic>
        <p:nvPicPr>
          <p:cNvPr id="28684" name="Picture 12" descr="Vintage-Letterpre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8832" y="4640259"/>
            <a:ext cx="2015087" cy="1599979"/>
          </a:xfrm>
          <a:prstGeom prst="rect">
            <a:avLst/>
          </a:prstGeom>
          <a:noFill/>
        </p:spPr>
      </p:pic>
      <p:pic>
        <p:nvPicPr>
          <p:cNvPr id="28686" name="Picture 14" descr="ultimatetexteffec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1113" y="5610044"/>
            <a:ext cx="2048780" cy="81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 in Photoshop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 l="10029" r="10029"/>
          <a:stretch>
            <a:fillRect/>
          </a:stretch>
        </p:blipFill>
        <p:spPr/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rot="21060000">
            <a:off x="2589203" y="4987775"/>
            <a:ext cx="6400800" cy="14097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of the simpler things to do in PS, you have control over position, opacity, color, and font. Cannot be re-edited once clicked out of the text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8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 Relief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847" y="3024188"/>
            <a:ext cx="4428351" cy="33766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Methods: </a:t>
            </a:r>
          </a:p>
          <a:p>
            <a:r>
              <a:rPr lang="en-US" sz="2800" dirty="0" smtClean="0"/>
              <a:t>1) Use the Bas Relief filter.</a:t>
            </a:r>
          </a:p>
          <a:p>
            <a:r>
              <a:rPr lang="en-US" sz="2800" dirty="0" smtClean="0"/>
              <a:t>2) Use multiple layers and Adjustments.</a:t>
            </a:r>
          </a:p>
        </p:txBody>
      </p:sp>
      <p:pic>
        <p:nvPicPr>
          <p:cNvPr id="10242" name="Picture 2" descr="http://farm3.static.flickr.com/2633/4035721297_f38484a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26" y="3348507"/>
            <a:ext cx="3618054" cy="24096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658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Border Effects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800" dirty="0" smtClean="0"/>
              <a:t>Extend canvas to add black border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Use pastel medium brush eraser to erase outer edges and create interesting-looking border</a:t>
            </a:r>
          </a:p>
        </p:txBody>
      </p:sp>
      <p:pic>
        <p:nvPicPr>
          <p:cNvPr id="9218" name="Picture 2" descr="http://www.photoshopwebsite.com/wp-content/uploads/2009/08/image451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745" r="157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204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Background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743200"/>
            <a:ext cx="3429000" cy="3505199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AutoNum type="arabicParenR"/>
            </a:pPr>
            <a:r>
              <a:rPr lang="en-US" sz="2400" dirty="0" smtClean="0"/>
              <a:t>Duplicate layer</a:t>
            </a:r>
          </a:p>
          <a:p>
            <a:pPr marL="457200" indent="-457200" algn="l">
              <a:buAutoNum type="arabicParenR"/>
            </a:pPr>
            <a:r>
              <a:rPr lang="en-US" sz="2400" dirty="0" smtClean="0"/>
              <a:t>Use magic wand to trace subjects</a:t>
            </a:r>
          </a:p>
          <a:p>
            <a:pPr marL="457200" indent="-457200" algn="l">
              <a:buAutoNum type="arabicParenR"/>
            </a:pPr>
            <a:r>
              <a:rPr lang="en-US" sz="2400" dirty="0" smtClean="0"/>
              <a:t>Open image with </a:t>
            </a:r>
            <a:r>
              <a:rPr lang="en-US" sz="2400" dirty="0" err="1" smtClean="0"/>
              <a:t>bg</a:t>
            </a:r>
            <a:r>
              <a:rPr lang="en-US" sz="2400" dirty="0" smtClean="0"/>
              <a:t> and select preferred section</a:t>
            </a:r>
          </a:p>
          <a:p>
            <a:pPr marL="457200" indent="-457200" algn="l">
              <a:buAutoNum type="arabicParenR"/>
            </a:pPr>
            <a:r>
              <a:rPr lang="en-US" sz="2400" dirty="0" smtClean="0"/>
              <a:t>Paste selection onto original picture</a:t>
            </a:r>
          </a:p>
          <a:p>
            <a:pPr marL="457200" indent="-457200" algn="l">
              <a:buAutoNum type="arabicParenR"/>
            </a:pPr>
            <a:r>
              <a:rPr lang="en-US" sz="2400" dirty="0" smtClean="0"/>
              <a:t>Change blending mode of </a:t>
            </a:r>
            <a:r>
              <a:rPr lang="en-US" sz="2400" dirty="0" err="1" smtClean="0"/>
              <a:t>bg</a:t>
            </a:r>
            <a:r>
              <a:rPr lang="en-US" sz="2400" dirty="0" smtClean="0"/>
              <a:t> from Normal to Multiply to fill in white spaces</a:t>
            </a:r>
            <a:endParaRPr lang="en-US" sz="2400" dirty="0"/>
          </a:p>
        </p:txBody>
      </p:sp>
      <p:pic>
        <p:nvPicPr>
          <p:cNvPr id="8194" name="Picture 2" descr="http://www.hoodwebmanagement.com/wp-content/uploads/2011/08/change-background-photo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546" y="1198829"/>
            <a:ext cx="4056845" cy="226571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196" name="Picture 4" descr="http://i676.photobucket.com/albums/vv125/sanderadewi/photoshopcall/change_photo_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387" y="3683447"/>
            <a:ext cx="3188639" cy="236440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337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Black to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1) Convert image to </a:t>
            </a:r>
            <a:r>
              <a:rPr lang="en-US" sz="2400" dirty="0" err="1" smtClean="0"/>
              <a:t>grayscale</a:t>
            </a:r>
            <a:endParaRPr lang="en-US" sz="2400" dirty="0" smtClean="0"/>
          </a:p>
          <a:p>
            <a:r>
              <a:rPr lang="en-US" sz="2400" dirty="0" smtClean="0"/>
              <a:t>2) </a:t>
            </a:r>
            <a:r>
              <a:rPr lang="en-US" sz="2400" dirty="0" err="1" smtClean="0"/>
              <a:t>Desaturate</a:t>
            </a:r>
            <a:endParaRPr lang="en-US" sz="2400" dirty="0" smtClean="0"/>
          </a:p>
          <a:p>
            <a:r>
              <a:rPr lang="en-US" sz="2400" dirty="0" smtClean="0"/>
              <a:t>Change mode to Lab Color</a:t>
            </a:r>
          </a:p>
          <a:p>
            <a:endParaRPr lang="en-US" sz="2400" dirty="0"/>
          </a:p>
        </p:txBody>
      </p:sp>
      <p:pic>
        <p:nvPicPr>
          <p:cNvPr id="7170" name="Picture 2" descr="https://encrypted-tbn2.gstatic.com/images?q=tbn:ANd9GcRhNfdjm3Zr2v7YHpTZ_3wxiLOVt2rbdiQX_4hFRkpv573dKiBy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542" y="3206840"/>
            <a:ext cx="3962823" cy="277989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721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7929" y="5105399"/>
            <a:ext cx="8367684" cy="1574302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AutoNum type="arabicParenR"/>
            </a:pPr>
            <a:r>
              <a:rPr lang="en-US" sz="2400" dirty="0" smtClean="0"/>
              <a:t>Use lasso tool to isolate subject</a:t>
            </a:r>
          </a:p>
          <a:p>
            <a:pPr marL="457200" indent="-457200" algn="l">
              <a:buAutoNum type="arabicParenR"/>
            </a:pPr>
            <a:r>
              <a:rPr lang="en-US" sz="2400" dirty="0" smtClean="0"/>
              <a:t>Use Gaussian Blur</a:t>
            </a:r>
          </a:p>
          <a:p>
            <a:pPr marL="457200" indent="-457200" algn="l">
              <a:buAutoNum type="arabicParenR"/>
            </a:pPr>
            <a:r>
              <a:rPr lang="en-US" sz="2400" dirty="0" smtClean="0"/>
              <a:t>Make larger selection around subject, apply more Gaussian Blur</a:t>
            </a:r>
          </a:p>
          <a:p>
            <a:pPr marL="457200" indent="-457200" algn="l">
              <a:buAutoNum type="arabicParenR"/>
            </a:pPr>
            <a:r>
              <a:rPr lang="en-US" sz="2400" dirty="0" smtClean="0"/>
              <a:t>Make even larger selection, apply more Gaussian Blur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4381779"/>
            <a:ext cx="7716838" cy="723620"/>
          </a:xfrm>
        </p:spPr>
        <p:txBody>
          <a:bodyPr/>
          <a:lstStyle/>
          <a:p>
            <a:r>
              <a:rPr lang="en-US" u="sng" dirty="0" smtClean="0"/>
              <a:t>Depth of Field Effect</a:t>
            </a:r>
            <a:endParaRPr lang="en-US" u="sng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6150" name="Picture 6" descr="http://prodesigntools.com/wordpress/wp-content/uploads/2011/09/photoshop-elements-depth-of-field-e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50" y="1120462"/>
            <a:ext cx="7242151" cy="263131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387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Grain Filter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800" dirty="0" smtClean="0"/>
              <a:t>Add noise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Use Grain Filter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Duplicate image and adjust opacity</a:t>
            </a:r>
          </a:p>
          <a:p>
            <a:endParaRPr lang="en-US" sz="2800" dirty="0"/>
          </a:p>
        </p:txBody>
      </p:sp>
      <p:pic>
        <p:nvPicPr>
          <p:cNvPr id="5124" name="Picture 4" descr="http://www.smashingapps.com/wp-content/uploads/2009/04/natural-film-gra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372" r="237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81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Hand-coloring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8055014" cy="3808116"/>
          </a:xfrm>
        </p:spPr>
        <p:txBody>
          <a:bodyPr/>
          <a:lstStyle/>
          <a:p>
            <a:r>
              <a:rPr lang="en-US" dirty="0" smtClean="0"/>
              <a:t>1) Select as much of subject area as possible</a:t>
            </a:r>
          </a:p>
          <a:p>
            <a:r>
              <a:rPr lang="en-US" dirty="0" smtClean="0"/>
              <a:t>2) Use quick mask (everything around selected will turn red)</a:t>
            </a:r>
          </a:p>
          <a:p>
            <a:r>
              <a:rPr lang="en-US" dirty="0" smtClean="0"/>
              <a:t>3) Brush away mask with soft brush</a:t>
            </a:r>
          </a:p>
          <a:p>
            <a:r>
              <a:rPr lang="en-US" dirty="0" smtClean="0"/>
              <a:t>4) Switch off quick mask</a:t>
            </a:r>
          </a:p>
          <a:p>
            <a:r>
              <a:rPr lang="en-US" dirty="0" smtClean="0"/>
              <a:t>5) Adjust hue/saturation till you get the color you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64172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90</TotalTime>
  <Words>316</Words>
  <Application>Microsoft Macintosh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Sky</vt:lpstr>
      <vt:lpstr>Photoshop Magic! </vt:lpstr>
      <vt:lpstr>Text in Photoshop</vt:lpstr>
      <vt:lpstr>Bas Relief</vt:lpstr>
      <vt:lpstr>Border Effects</vt:lpstr>
      <vt:lpstr>Changing the Background </vt:lpstr>
      <vt:lpstr>Color Black to White</vt:lpstr>
      <vt:lpstr>Depth of Field Effect</vt:lpstr>
      <vt:lpstr>Grain Filter</vt:lpstr>
      <vt:lpstr>Hand-coloring</vt:lpstr>
      <vt:lpstr>PowerPoint Presentation</vt:lpstr>
      <vt:lpstr>Movement with Radial Blur </vt:lpstr>
      <vt:lpstr>Panorama</vt:lpstr>
      <vt:lpstr>Fire and Snow Fire is complicated, snow is fairly easy.</vt:lpstr>
      <vt:lpstr>Text Effects</vt:lpstr>
    </vt:vector>
  </TitlesOfParts>
  <Company>LOSD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 Magic! </dc:title>
  <dc:creator>admin admin</dc:creator>
  <cp:lastModifiedBy>Lara Rankin</cp:lastModifiedBy>
  <cp:revision>12</cp:revision>
  <dcterms:created xsi:type="dcterms:W3CDTF">2013-09-12T21:03:36Z</dcterms:created>
  <dcterms:modified xsi:type="dcterms:W3CDTF">2013-09-16T18:17:38Z</dcterms:modified>
</cp:coreProperties>
</file>