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57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36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4.png"/><Relationship Id="rId3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8982" y="203725"/>
            <a:ext cx="7850083" cy="978100"/>
          </a:xfrm>
          <a:ln>
            <a:noFill/>
          </a:ln>
        </p:spPr>
        <p:txBody>
          <a:bodyPr/>
          <a:lstStyle/>
          <a:p>
            <a:r>
              <a:rPr lang="en-US" sz="5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Best Photoshop Filters</a:t>
            </a:r>
            <a:endParaRPr lang="en-US" sz="5000" dirty="0">
              <a:solidFill>
                <a:schemeClr val="tx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9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062232"/>
          </a:xfrm>
        </p:spPr>
        <p:txBody>
          <a:bodyPr/>
          <a:lstStyle/>
          <a:p>
            <a:r>
              <a:rPr lang="en-US" dirty="0" smtClean="0"/>
              <a:t>Blur &gt; Radial Blur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1557" y="1453903"/>
            <a:ext cx="4427885" cy="1504040"/>
          </a:xfrm>
        </p:spPr>
        <p:txBody>
          <a:bodyPr/>
          <a:lstStyle/>
          <a:p>
            <a:r>
              <a:rPr lang="en-US" sz="2800" dirty="0" smtClean="0"/>
              <a:t>Creates a spin or zoom blur effect around a central point.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0402" y="1721290"/>
            <a:ext cx="4158302" cy="3893790"/>
          </a:xfrm>
          <a:ln>
            <a:solidFill>
              <a:srgbClr val="2C7C9F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51388" y="3192310"/>
            <a:ext cx="3840162" cy="3001962"/>
          </a:xfrm>
          <a:ln>
            <a:solidFill>
              <a:srgbClr val="2C7C9F"/>
            </a:solidFill>
          </a:ln>
        </p:spPr>
      </p:pic>
    </p:spTree>
    <p:extLst>
      <p:ext uri="{BB962C8B-B14F-4D97-AF65-F5344CB8AC3E}">
        <p14:creationId xmlns:p14="http://schemas.microsoft.com/office/powerpoint/2010/main" val="242820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11291"/>
          </a:xfrm>
        </p:spPr>
        <p:txBody>
          <a:bodyPr/>
          <a:lstStyle/>
          <a:p>
            <a:r>
              <a:rPr lang="en-US" dirty="0" smtClean="0"/>
              <a:t>Filters &gt; Distort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16579"/>
            <a:ext cx="9144000" cy="5941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18868"/>
            <a:ext cx="9144000" cy="603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60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Distort &gt; Ocean Ripple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rgbClr val="2C7C9F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Overlays random pattern over the picture.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3310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84" y="611872"/>
            <a:ext cx="4616852" cy="938345"/>
          </a:xfrm>
        </p:spPr>
        <p:txBody>
          <a:bodyPr/>
          <a:lstStyle/>
          <a:p>
            <a:r>
              <a:rPr lang="en-US" dirty="0" smtClean="0"/>
              <a:t>Distort &gt; Diffuse Glow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7133" y="417789"/>
            <a:ext cx="3325091" cy="58156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Adds a soft glow to the picture, more on the background than on the subject.</a:t>
            </a:r>
          </a:p>
          <a:p>
            <a:r>
              <a:rPr lang="en-US" sz="2800" dirty="0" smtClean="0"/>
              <a:t>Highlight color can be changed in Toolbox Palette.</a:t>
            </a:r>
          </a:p>
          <a:p>
            <a:r>
              <a:rPr lang="en-US" sz="2800" dirty="0" smtClean="0"/>
              <a:t>Popular in portraits.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83" y="1874825"/>
            <a:ext cx="4801135" cy="3600851"/>
          </a:xfrm>
          <a:prstGeom prst="rect">
            <a:avLst/>
          </a:prstGeom>
          <a:ln>
            <a:solidFill>
              <a:srgbClr val="2C7C9F"/>
            </a:solidFill>
          </a:ln>
        </p:spPr>
      </p:pic>
    </p:spTree>
    <p:extLst>
      <p:ext uri="{BB962C8B-B14F-4D97-AF65-F5344CB8AC3E}">
        <p14:creationId xmlns:p14="http://schemas.microsoft.com/office/powerpoint/2010/main" val="214194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969" y="107576"/>
            <a:ext cx="6502926" cy="1045521"/>
          </a:xfrm>
        </p:spPr>
        <p:txBody>
          <a:bodyPr/>
          <a:lstStyle/>
          <a:p>
            <a:r>
              <a:rPr lang="en-US" dirty="0" smtClean="0"/>
              <a:t>Distort &gt; Glass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93535"/>
            <a:ext cx="9144000" cy="2764465"/>
          </a:xfrm>
          <a:prstGeom prst="rect">
            <a:avLst/>
          </a:prstGeom>
          <a:ln>
            <a:solidFill>
              <a:srgbClr val="2C7C9F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127123" y="1554174"/>
            <a:ext cx="3528724" cy="199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Overlays polygon—usually hexagonal—pattern over picture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9"/>
            <a:ext cx="2710779" cy="4093276"/>
          </a:xfrm>
          <a:prstGeom prst="rect">
            <a:avLst/>
          </a:prstGeom>
          <a:ln>
            <a:solidFill>
              <a:srgbClr val="2C7C9F"/>
            </a:solidFill>
          </a:ln>
        </p:spPr>
      </p:pic>
    </p:spTree>
    <p:extLst>
      <p:ext uri="{BB962C8B-B14F-4D97-AF65-F5344CB8AC3E}">
        <p14:creationId xmlns:p14="http://schemas.microsoft.com/office/powerpoint/2010/main" val="3189950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7296"/>
            <a:ext cx="8042276" cy="940035"/>
          </a:xfrm>
        </p:spPr>
        <p:txBody>
          <a:bodyPr/>
          <a:lstStyle/>
          <a:p>
            <a:r>
              <a:rPr lang="en-US" dirty="0" smtClean="0"/>
              <a:t>Distort &gt; Twirl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2434" y="1074042"/>
            <a:ext cx="8941566" cy="166326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Spins and smears picture. Positive angles on the slider give a clockwise swirl. Negative angles give counter-clockwise swirl.</a:t>
            </a:r>
            <a:endParaRPr lang="en-US" sz="2800" dirty="0"/>
          </a:p>
        </p:txBody>
      </p:sp>
      <p:pic>
        <p:nvPicPr>
          <p:cNvPr id="1026" name="Picture 2" descr="http://1.bp.blogspot.com/-3rZ-T1eljGc/TsYvgPeVepI/AAAAAAAAAMc/Wydhri4IOlM/s1600/twir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228" y="2737303"/>
            <a:ext cx="7285750" cy="336265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311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irdsasart.com/baacom/wp-content/gallery/bulletin-2012/dahila-pink-center-pinch-twirl-_a1c7755-swan-island-dahlia-farm-canby-or-cop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548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-images.s3.amazonaws.com/photo-effects/starry-night/new/noise-add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31" y="2144109"/>
            <a:ext cx="8042276" cy="892739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FILTER &gt; NOISE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&gt; Add Noise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842" y="1787855"/>
            <a:ext cx="4209392" cy="489672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Gives “natural look” to picture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Overlays black and white specks onto picture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Size of grains can be increased or decreased.</a:t>
            </a:r>
            <a:endParaRPr lang="en-US" sz="2800" dirty="0"/>
          </a:p>
        </p:txBody>
      </p:sp>
      <p:pic>
        <p:nvPicPr>
          <p:cNvPr id="4098" name="Picture 2" descr="http://www.descreen.net/rus/help/noisereduction/images/sample_nois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3341" y="611872"/>
            <a:ext cx="3971925" cy="2514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digiretus.com/tippek/photoshop26/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4860" y="3555124"/>
            <a:ext cx="3588886" cy="25303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089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7296"/>
            <a:ext cx="8042276" cy="1129222"/>
          </a:xfrm>
        </p:spPr>
        <p:txBody>
          <a:bodyPr/>
          <a:lstStyle/>
          <a:p>
            <a:r>
              <a:rPr lang="en-US" dirty="0" smtClean="0"/>
              <a:t>Noise &gt; Reduce Noise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9620" y="1600200"/>
            <a:ext cx="3562132" cy="47848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Cleans up block-like artifacts resulting from JPEG compression and underexposure</a:t>
            </a:r>
          </a:p>
        </p:txBody>
      </p:sp>
      <p:pic>
        <p:nvPicPr>
          <p:cNvPr id="5122" name="Picture 2" descr="http://www.photoshopsupport.com/lightroom/lightroom-3/ib-tips/nois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995" y="3571929"/>
            <a:ext cx="5000625" cy="29241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tipsquirrel.com/wp-content/uploads/2009/11/noise_compar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020" y="1498764"/>
            <a:ext cx="3360573" cy="19113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33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58981"/>
            <a:ext cx="8042276" cy="790244"/>
          </a:xfrm>
        </p:spPr>
        <p:txBody>
          <a:bodyPr/>
          <a:lstStyle/>
          <a:p>
            <a:r>
              <a:rPr lang="en-US" sz="4000" b="1" dirty="0" smtClean="0"/>
              <a:t>Filters &gt; Artistic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263"/>
            <a:ext cx="9203140" cy="6126737"/>
          </a:xfrm>
          <a:prstGeom prst="rect">
            <a:avLst/>
          </a:prstGeom>
          <a:ln>
            <a:solidFill>
              <a:srgbClr val="0F366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31263"/>
            <a:ext cx="9144001" cy="612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85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ehance.vo.llnwd.net/profiles5/248899/projects/3253755/8300b6065de9df26429736f6d29906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5" y="1"/>
            <a:ext cx="91348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461" y="1226927"/>
            <a:ext cx="8042276" cy="98024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Filter &gt; Render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75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508288"/>
            <a:ext cx="3840480" cy="843756"/>
          </a:xfrm>
        </p:spPr>
        <p:txBody>
          <a:bodyPr/>
          <a:lstStyle/>
          <a:p>
            <a:r>
              <a:rPr lang="en-US" dirty="0" smtClean="0"/>
              <a:t>Render &gt; Fibers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310" y="1466193"/>
            <a:ext cx="4225159" cy="499766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Takes back- and foreground colors to produce a random pattern. Contrast and spread can be controlled with Variance slider. Striation can be controlled with Strength slider.</a:t>
            </a:r>
            <a:endParaRPr lang="en-US" sz="2800" dirty="0"/>
          </a:p>
        </p:txBody>
      </p:sp>
      <p:pic>
        <p:nvPicPr>
          <p:cNvPr id="7170" name="Picture 2" descr="http://progressive.kelbymediagroup.com/planetphotoshop/uploads/images/tutorials/rharris/121104_image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1904" y="219568"/>
            <a:ext cx="3297182" cy="31902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progressive.kelbymediagroup.com/planetphotoshop/uploads/2006/06/layer_mask_filter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100" y="3925614"/>
            <a:ext cx="3985762" cy="22725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450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32948"/>
          </a:xfrm>
        </p:spPr>
        <p:txBody>
          <a:bodyPr/>
          <a:lstStyle/>
          <a:p>
            <a:r>
              <a:rPr lang="en-US" dirty="0" smtClean="0"/>
              <a:t>Render &gt; Clouds</a:t>
            </a:r>
            <a:endParaRPr lang="en-US" dirty="0"/>
          </a:p>
        </p:txBody>
      </p:sp>
      <p:pic>
        <p:nvPicPr>
          <p:cNvPr id="8194" name="Picture 2" descr="http://iceflowstudios.com/v3/wp-content/uploads/2012/01/Clou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7989" y="2962547"/>
            <a:ext cx="6667500" cy="37528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542" y="1004776"/>
            <a:ext cx="88003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Overlays mottled pattern over picture. Size and color of clouds can be controlled.</a:t>
            </a:r>
          </a:p>
          <a:p>
            <a:r>
              <a:rPr lang="en-US" sz="2800" dirty="0" smtClean="0"/>
              <a:t>Clouds are often a step in making a more complex effect.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9154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 &gt; Lens Flare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Adds a typical-looking lens flare effect</a:t>
            </a:r>
          </a:p>
          <a:p>
            <a:r>
              <a:rPr lang="en-US" sz="2800" dirty="0" smtClean="0"/>
              <a:t>Position and angle, lens flare, and brightness can be controlled.</a:t>
            </a:r>
          </a:p>
          <a:p>
            <a:r>
              <a:rPr lang="en-US" sz="2800" dirty="0" smtClean="0"/>
              <a:t>Position of sun should match up to the lighting and shadow in picture.</a:t>
            </a:r>
            <a:endParaRPr lang="en-US" sz="2800" dirty="0"/>
          </a:p>
        </p:txBody>
      </p:sp>
      <p:pic>
        <p:nvPicPr>
          <p:cNvPr id="9218" name="Picture 2" descr="http://1.bp.blogspot.com/-LrPYyLxC6WM/TyEgoGw3YMI/AAAAAAAACgs/pI0BLdHimxQ/s1600/lens-flare-her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994" y="2207172"/>
            <a:ext cx="4324979" cy="31527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002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0.tqn.com/d/graphicssoft/1/0/a/T/5/ASSA2-Stylize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979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324" y="945931"/>
            <a:ext cx="2270235" cy="1483480"/>
          </a:xfrm>
          <a:solidFill>
            <a:schemeClr val="bg1">
              <a:lumMod val="8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Filter &gt; Stylize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94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Stylize &gt; Emboss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Gives metallic and engraved look to picture.</a:t>
            </a:r>
            <a:endParaRPr lang="en-US" sz="3200" dirty="0"/>
          </a:p>
        </p:txBody>
      </p:sp>
      <p:pic>
        <p:nvPicPr>
          <p:cNvPr id="11266" name="Picture 2" descr="http://www.phpied.com/files/filter/img_filter_embo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6761" y="611872"/>
            <a:ext cx="3661576" cy="27461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4.bp.blogspot.com/-G_GbDSl3Ow4/TfYW9CAXEsI/AAAAAAAAAe8/8L4CFJ8lap0/s1600/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8825" y="3515709"/>
            <a:ext cx="4661327" cy="31307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531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447126"/>
            <a:ext cx="3840480" cy="906819"/>
          </a:xfrm>
        </p:spPr>
        <p:txBody>
          <a:bodyPr/>
          <a:lstStyle/>
          <a:p>
            <a:r>
              <a:rPr lang="en-US" dirty="0" smtClean="0"/>
              <a:t>Stylize &gt; 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447126"/>
            <a:ext cx="3840480" cy="5575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Overlays horizontal and vertical lines that resemble the edges of mosaic tiles.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Number/size and “neatness” of tiles can be controlled</a:t>
            </a:r>
            <a:endParaRPr lang="en-US" sz="2800" dirty="0"/>
          </a:p>
        </p:txBody>
      </p:sp>
      <p:pic>
        <p:nvPicPr>
          <p:cNvPr id="12290" name="Picture 2" descr="http://1.bp.blogspot.com/_-QBADS71HWk/StWY6WqAtGI/AAAAAAAAAE8/g_afG7NwrAY/s400/filter-tiles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4" y="1545021"/>
            <a:ext cx="3614245" cy="48189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361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Stylize &gt; 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/>
              <a:t>Gives impression of movement to static image</a:t>
            </a:r>
          </a:p>
        </p:txBody>
      </p:sp>
      <p:pic>
        <p:nvPicPr>
          <p:cNvPr id="13314" name="Picture 2" descr="http://docs.gimp.org/en/images/filters/examples/distort-taj-wi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733" y="2128345"/>
            <a:ext cx="3957146" cy="39571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119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h07.deviantart.net/fs70/PRE/f/2012/355/d/0/fire_hair_photoshop_filter_by_ukpiro-d5opkj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8373" y="2096814"/>
            <a:ext cx="3421117" cy="32441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/>
              <a:t>These are just a few of the more popular filters, but, 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/>
              <a:t>there are a LOT more in Photoshop.</a:t>
            </a:r>
          </a:p>
        </p:txBody>
      </p:sp>
    </p:spTree>
    <p:extLst>
      <p:ext uri="{BB962C8B-B14F-4D97-AF65-F5344CB8AC3E}">
        <p14:creationId xmlns:p14="http://schemas.microsoft.com/office/powerpoint/2010/main" val="3829305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754436"/>
          </a:xfrm>
        </p:spPr>
        <p:txBody>
          <a:bodyPr/>
          <a:lstStyle/>
          <a:p>
            <a:r>
              <a:rPr lang="en-US" dirty="0" smtClean="0"/>
              <a:t>Artistic &gt; Cutout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3398" y="1558745"/>
            <a:ext cx="4079545" cy="411872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/>
              <a:t>Reduces number of colors in a photo by merging adjacent similar colors into areas so that they look like pieces of cut-out paper.</a:t>
            </a:r>
            <a:endParaRPr lang="en-US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681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86" y="368300"/>
            <a:ext cx="4367570" cy="1162050"/>
          </a:xfrm>
        </p:spPr>
        <p:txBody>
          <a:bodyPr/>
          <a:lstStyle/>
          <a:p>
            <a:r>
              <a:rPr lang="en-US" dirty="0" smtClean="0"/>
              <a:t>Artistic &gt; Watercolor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800" dirty="0" smtClean="0"/>
              <a:t>Slightly darkens edges of each patch of color imitates look of gouache painting.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139" y="0"/>
            <a:ext cx="4188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27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1505" y="0"/>
            <a:ext cx="916550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05" y="654289"/>
            <a:ext cx="9165505" cy="55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08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Artistic &gt; Neon Glow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5818" y="25786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4" y="1962865"/>
            <a:ext cx="5214917" cy="3476611"/>
          </a:xfrm>
          <a:prstGeom prst="rect">
            <a:avLst/>
          </a:prstGeom>
          <a:ln>
            <a:solidFill>
              <a:srgbClr val="0F366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983764" y="1812461"/>
            <a:ext cx="27513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Two-step filter. The effect will be black and white at first.</a:t>
            </a:r>
          </a:p>
          <a:p>
            <a:endParaRPr lang="en-US" sz="2800" dirty="0" smtClean="0"/>
          </a:p>
          <a:p>
            <a:r>
              <a:rPr lang="en-US" sz="2800" dirty="0" smtClean="0"/>
              <a:t>Enter the Glow Color panel to choose neon color.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110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94847"/>
          </a:xfrm>
        </p:spPr>
        <p:txBody>
          <a:bodyPr/>
          <a:lstStyle/>
          <a:p>
            <a:r>
              <a:rPr lang="en-US" b="1" dirty="0" smtClean="0"/>
              <a:t>Filters &gt; Blur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5" b="9615"/>
          <a:stretch>
            <a:fillRect/>
          </a:stretch>
        </p:blipFill>
        <p:spPr>
          <a:xfrm>
            <a:off x="0" y="902423"/>
            <a:ext cx="9190043" cy="5955578"/>
          </a:xfrm>
          <a:ln>
            <a:solidFill>
              <a:srgbClr val="2C7C9F"/>
            </a:solidFill>
          </a:ln>
        </p:spPr>
      </p:pic>
    </p:spTree>
    <p:extLst>
      <p:ext uri="{BB962C8B-B14F-4D97-AF65-F5344CB8AC3E}">
        <p14:creationId xmlns:p14="http://schemas.microsoft.com/office/powerpoint/2010/main" val="283841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060" y="611872"/>
            <a:ext cx="4745356" cy="754436"/>
          </a:xfrm>
        </p:spPr>
        <p:txBody>
          <a:bodyPr/>
          <a:lstStyle/>
          <a:p>
            <a:r>
              <a:rPr lang="en-US" dirty="0" smtClean="0"/>
              <a:t>Blur &gt; Gaussian Blur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50361" y="1737508"/>
            <a:ext cx="4079545" cy="3987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Adds averaged pixels along edges around and outside of the “search radius.”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797" y="254000"/>
            <a:ext cx="3175000" cy="6350000"/>
          </a:xfrm>
          <a:prstGeom prst="rect">
            <a:avLst/>
          </a:prstGeom>
          <a:ln>
            <a:solidFill>
              <a:srgbClr val="2C7C9F"/>
            </a:solidFill>
          </a:ln>
        </p:spPr>
      </p:pic>
    </p:spTree>
    <p:extLst>
      <p:ext uri="{BB962C8B-B14F-4D97-AF65-F5344CB8AC3E}">
        <p14:creationId xmlns:p14="http://schemas.microsoft.com/office/powerpoint/2010/main" val="1810562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Blur &gt; Motion Blur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3450" y="572392"/>
            <a:ext cx="4062193" cy="2403059"/>
          </a:xfrm>
          <a:ln>
            <a:solidFill>
              <a:srgbClr val="2C7C9F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2071952"/>
            <a:ext cx="3840480" cy="37201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Creates blur that can be modified by direction and distance tools.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449" y="3289040"/>
            <a:ext cx="4062193" cy="304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63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537</TotalTime>
  <Words>445</Words>
  <Application>Microsoft Macintosh PowerPoint</Application>
  <PresentationFormat>On-screen Show (4:3)</PresentationFormat>
  <Paragraphs>55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Breeze</vt:lpstr>
      <vt:lpstr>Best Photoshop Filters</vt:lpstr>
      <vt:lpstr>Filters &gt; Artistic</vt:lpstr>
      <vt:lpstr>Artistic &gt; Cutout</vt:lpstr>
      <vt:lpstr>Artistic &gt; Watercolor</vt:lpstr>
      <vt:lpstr>PowerPoint Presentation</vt:lpstr>
      <vt:lpstr>Artistic &gt; Neon Glow</vt:lpstr>
      <vt:lpstr>Filters &gt; Blur</vt:lpstr>
      <vt:lpstr>Blur &gt; Gaussian Blur</vt:lpstr>
      <vt:lpstr>Blur &gt; Motion Blur</vt:lpstr>
      <vt:lpstr>Blur &gt; Radial Blur</vt:lpstr>
      <vt:lpstr>Filters &gt; Distort</vt:lpstr>
      <vt:lpstr>Distort &gt; Ocean Ripple</vt:lpstr>
      <vt:lpstr>Distort &gt; Diffuse Glow</vt:lpstr>
      <vt:lpstr>Distort &gt; Glass</vt:lpstr>
      <vt:lpstr>Distort &gt; Twirl</vt:lpstr>
      <vt:lpstr>PowerPoint Presentation</vt:lpstr>
      <vt:lpstr>FILTER &gt; NOISE</vt:lpstr>
      <vt:lpstr>Noise &gt; Add Noise</vt:lpstr>
      <vt:lpstr>Noise &gt; Reduce Noise</vt:lpstr>
      <vt:lpstr>Filter &gt; Render</vt:lpstr>
      <vt:lpstr>Render &gt; Fibers</vt:lpstr>
      <vt:lpstr>Render &gt; Clouds</vt:lpstr>
      <vt:lpstr>Render &gt; Lens Flare</vt:lpstr>
      <vt:lpstr>Filter &gt; Stylize</vt:lpstr>
      <vt:lpstr>Stylize &gt; Emboss</vt:lpstr>
      <vt:lpstr>Stylize &gt; Tiles</vt:lpstr>
      <vt:lpstr>Stylize &gt; Wind</vt:lpstr>
      <vt:lpstr>PowerPoint Presentation</vt:lpstr>
    </vt:vector>
  </TitlesOfParts>
  <Company>LOSD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 admin</dc:creator>
  <cp:lastModifiedBy>Lara Rankin</cp:lastModifiedBy>
  <cp:revision>27</cp:revision>
  <dcterms:created xsi:type="dcterms:W3CDTF">2013-11-12T21:46:47Z</dcterms:created>
  <dcterms:modified xsi:type="dcterms:W3CDTF">2013-11-18T19:36:28Z</dcterms:modified>
</cp:coreProperties>
</file>